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906" y="6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BB1FA1D-CD18-27F5-526D-ADB8A95C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-78659" y="-75674"/>
            <a:ext cx="12378813" cy="69336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2388801-7A51-221A-8083-2282D4FA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-201933" y="-112295"/>
            <a:ext cx="12393933" cy="69702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104F209-6278-AFF9-F1E3-CDCED66D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-128337" y="-70905"/>
            <a:ext cx="12320337" cy="69289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A1904D6-2C50-AECA-0025-725E5196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-128337" y="-70905"/>
            <a:ext cx="12320337" cy="69289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4A86794-F15D-B099-95BE-A6AAAF6F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-112295" y="-61883"/>
            <a:ext cx="12304295" cy="69198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Youssef Maalej</cp:lastModifiedBy>
  <cp:revision>2</cp:revision>
  <dcterms:created xsi:type="dcterms:W3CDTF">2013-01-27T09:14:16Z</dcterms:created>
  <dcterms:modified xsi:type="dcterms:W3CDTF">2025-12-05T00:43:02Z</dcterms:modified>
  <cp:category/>
</cp:coreProperties>
</file>